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58" r:id="rId3"/>
    <p:sldId id="256" r:id="rId4"/>
    <p:sldId id="257" r:id="rId5"/>
    <p:sldId id="259" r:id="rId6"/>
  </p:sldIdLst>
  <p:sldSz cx="13716000" cy="10287000"/>
  <p:notesSz cx="6858000" cy="9144000"/>
  <p:embeddedFontLst>
    <p:embeddedFont>
      <p:font typeface="Aileron Bold" panose="020B0604020202020204" charset="0"/>
      <p:regular r:id="rId7"/>
    </p:embeddedFont>
    <p:embeddedFont>
      <p:font typeface="Anton" pitchFamily="2" charset="0"/>
      <p:regular r:id="rId8"/>
    </p:embeddedFont>
    <p:embeddedFont>
      <p:font typeface="Araboto" panose="020B0604020202020204" charset="0"/>
      <p:regular r:id="rId9"/>
    </p:embeddedFont>
    <p:embeddedFont>
      <p:font typeface="Araboto Bold" panose="020B0604020202020204" charset="0"/>
      <p:regular r:id="rId10"/>
    </p:embeddedFont>
    <p:embeddedFont>
      <p:font typeface="Body Text" panose="020B0604020202020204" charset="0"/>
      <p:regular r:id="rId11"/>
    </p:embeddedFont>
    <p:embeddedFont>
      <p:font typeface="Body Text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 Bold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Bold" panose="020B0604020202020204" charset="0"/>
      <p:regular r:id="rId19"/>
    </p:embeddedFont>
    <p:embeddedFont>
      <p:font typeface="Inter Italics" panose="020B0604020202020204" charset="0"/>
      <p:regular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Bold" panose="020B0806030504020204" pitchFamily="34" charset="0"/>
      <p:regular r:id="rId27"/>
      <p:bold r:id="rId28"/>
    </p:embeddedFont>
    <p:embeddedFont>
      <p:font typeface="Oswald Bold" panose="02000803000000000000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55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15C0BBD-EBFD-4BEB-AF5B-3A8987C851C9}"/>
              </a:ext>
            </a:extLst>
          </p:cNvPr>
          <p:cNvSpPr/>
          <p:nvPr/>
        </p:nvSpPr>
        <p:spPr>
          <a:xfrm>
            <a:off x="0" y="5704847"/>
            <a:ext cx="7587662" cy="2558898"/>
          </a:xfrm>
          <a:custGeom>
            <a:avLst/>
            <a:gdLst>
              <a:gd name="connsiteX0" fmla="*/ 0 w 7587662"/>
              <a:gd name="connsiteY0" fmla="*/ 0 h 2558898"/>
              <a:gd name="connsiteX1" fmla="*/ 7587662 w 7587662"/>
              <a:gd name="connsiteY1" fmla="*/ 0 h 2558898"/>
              <a:gd name="connsiteX2" fmla="*/ 6879262 w 7587662"/>
              <a:gd name="connsiteY2" fmla="*/ 1279449 h 2558898"/>
              <a:gd name="connsiteX3" fmla="*/ 7587662 w 7587662"/>
              <a:gd name="connsiteY3" fmla="*/ 2558898 h 2558898"/>
              <a:gd name="connsiteX4" fmla="*/ 0 w 7587662"/>
              <a:gd name="connsiteY4" fmla="*/ 2558898 h 2558898"/>
              <a:gd name="connsiteX5" fmla="*/ 0 w 7587662"/>
              <a:gd name="connsiteY5" fmla="*/ 1616125 h 2558898"/>
              <a:gd name="connsiteX6" fmla="*/ 186409 w 7587662"/>
              <a:gd name="connsiteY6" fmla="*/ 1279449 h 2558898"/>
              <a:gd name="connsiteX7" fmla="*/ 0 w 7587662"/>
              <a:gd name="connsiteY7" fmla="*/ 942774 h 255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87662" h="2558898">
                <a:moveTo>
                  <a:pt x="0" y="0"/>
                </a:moveTo>
                <a:lnTo>
                  <a:pt x="7587662" y="0"/>
                </a:lnTo>
                <a:lnTo>
                  <a:pt x="6879262" y="1279449"/>
                </a:lnTo>
                <a:lnTo>
                  <a:pt x="7587662" y="2558898"/>
                </a:lnTo>
                <a:lnTo>
                  <a:pt x="0" y="2558898"/>
                </a:lnTo>
                <a:lnTo>
                  <a:pt x="0" y="1616125"/>
                </a:lnTo>
                <a:lnTo>
                  <a:pt x="186409" y="1279449"/>
                </a:lnTo>
                <a:lnTo>
                  <a:pt x="0" y="942774"/>
                </a:lnTo>
                <a:close/>
              </a:path>
            </a:pathLst>
          </a:custGeom>
          <a:solidFill>
            <a:srgbClr val="002352"/>
          </a:solidFill>
          <a:ln w="66675" cap="sq">
            <a:solidFill>
              <a:srgbClr val="38B6FF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97859" y="5439197"/>
            <a:ext cx="6869953" cy="2824548"/>
          </a:xfrm>
          <a:prstGeom prst="rect">
            <a:avLst/>
          </a:prstGeom>
        </p:spPr>
        <p:txBody>
          <a:bodyPr lIns="69624" tIns="69624" rIns="69624" bIns="69624" rtlCol="0" anchor="ctr"/>
          <a:lstStyle/>
          <a:p>
            <a:pPr algn="ctr">
              <a:lnSpc>
                <a:spcPts val="2827"/>
              </a:lnSpc>
            </a:pPr>
            <a:endParaRPr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0FBB3D4-9BF5-4B8B-9E73-B63C4C998468}"/>
              </a:ext>
            </a:extLst>
          </p:cNvPr>
          <p:cNvSpPr/>
          <p:nvPr/>
        </p:nvSpPr>
        <p:spPr>
          <a:xfrm>
            <a:off x="7186568" y="3383918"/>
            <a:ext cx="6529432" cy="6903082"/>
          </a:xfrm>
          <a:custGeom>
            <a:avLst/>
            <a:gdLst>
              <a:gd name="connsiteX0" fmla="*/ 2102797 w 6529432"/>
              <a:gd name="connsiteY0" fmla="*/ 0 h 6903082"/>
              <a:gd name="connsiteX1" fmla="*/ 6308392 w 6529432"/>
              <a:gd name="connsiteY1" fmla="*/ 0 h 6903082"/>
              <a:gd name="connsiteX2" fmla="*/ 6529432 w 6529432"/>
              <a:gd name="connsiteY2" fmla="*/ 382822 h 6903082"/>
              <a:gd name="connsiteX3" fmla="*/ 6529432 w 6529432"/>
              <a:gd name="connsiteY3" fmla="*/ 6900889 h 6903082"/>
              <a:gd name="connsiteX4" fmla="*/ 6528166 w 6529432"/>
              <a:gd name="connsiteY4" fmla="*/ 6903082 h 6903082"/>
              <a:gd name="connsiteX5" fmla="*/ 1883023 w 6529432"/>
              <a:gd name="connsiteY5" fmla="*/ 6903082 h 6903082"/>
              <a:gd name="connsiteX6" fmla="*/ 0 w 6529432"/>
              <a:gd name="connsiteY6" fmla="*/ 3641856 h 690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9432" h="6903082">
                <a:moveTo>
                  <a:pt x="2102797" y="0"/>
                </a:moveTo>
                <a:lnTo>
                  <a:pt x="6308392" y="0"/>
                </a:lnTo>
                <a:lnTo>
                  <a:pt x="6529432" y="382822"/>
                </a:lnTo>
                <a:lnTo>
                  <a:pt x="6529432" y="6900889"/>
                </a:lnTo>
                <a:lnTo>
                  <a:pt x="6528166" y="6903082"/>
                </a:lnTo>
                <a:lnTo>
                  <a:pt x="1883023" y="6903082"/>
                </a:lnTo>
                <a:lnTo>
                  <a:pt x="0" y="3641856"/>
                </a:lnTo>
                <a:close/>
              </a:path>
            </a:pathLst>
          </a:custGeom>
          <a:solidFill>
            <a:srgbClr val="38B6FF"/>
          </a:solidFill>
          <a:ln w="12700">
            <a:solidFill>
              <a:srgbClr val="000000"/>
            </a:solidFill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D20F7D3-BB48-4533-BC84-2A913EBD9ADB}"/>
              </a:ext>
            </a:extLst>
          </p:cNvPr>
          <p:cNvSpPr/>
          <p:nvPr/>
        </p:nvSpPr>
        <p:spPr>
          <a:xfrm>
            <a:off x="7610170" y="3746233"/>
            <a:ext cx="6105830" cy="6540767"/>
          </a:xfrm>
          <a:custGeom>
            <a:avLst/>
            <a:gdLst>
              <a:gd name="connsiteX0" fmla="*/ 1945247 w 6105830"/>
              <a:gd name="connsiteY0" fmla="*/ 0 h 6540767"/>
              <a:gd name="connsiteX1" fmla="*/ 5835741 w 6105830"/>
              <a:gd name="connsiteY1" fmla="*/ 0 h 6540767"/>
              <a:gd name="connsiteX2" fmla="*/ 6105830 w 6105830"/>
              <a:gd name="connsiteY2" fmla="*/ 467770 h 6540767"/>
              <a:gd name="connsiteX3" fmla="*/ 6105830 w 6105830"/>
              <a:gd name="connsiteY3" fmla="*/ 6270215 h 6540767"/>
              <a:gd name="connsiteX4" fmla="*/ 5949614 w 6105830"/>
              <a:gd name="connsiteY4" fmla="*/ 6540767 h 6540767"/>
              <a:gd name="connsiteX5" fmla="*/ 1831374 w 6105830"/>
              <a:gd name="connsiteY5" fmla="*/ 6540767 h 6540767"/>
              <a:gd name="connsiteX6" fmla="*/ 0 w 6105830"/>
              <a:gd name="connsiteY6" fmla="*/ 3368993 h 654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5830" h="6540767">
                <a:moveTo>
                  <a:pt x="1945247" y="0"/>
                </a:moveTo>
                <a:lnTo>
                  <a:pt x="5835741" y="0"/>
                </a:lnTo>
                <a:lnTo>
                  <a:pt x="6105830" y="467770"/>
                </a:lnTo>
                <a:lnTo>
                  <a:pt x="6105830" y="6270215"/>
                </a:lnTo>
                <a:lnTo>
                  <a:pt x="5949614" y="6540767"/>
                </a:lnTo>
                <a:lnTo>
                  <a:pt x="1831374" y="6540767"/>
                </a:lnTo>
                <a:lnTo>
                  <a:pt x="0" y="3368993"/>
                </a:lnTo>
                <a:close/>
              </a:path>
            </a:pathLst>
          </a:custGeom>
          <a:blipFill>
            <a:blip r:embed="rId3"/>
            <a:stretch>
              <a:fillRect l="-19276" r="-1927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829609" y="2282963"/>
            <a:ext cx="4845578" cy="4196052"/>
            <a:chOff x="0" y="0"/>
            <a:chExt cx="4282440" cy="3708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23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8150230" y="2560606"/>
            <a:ext cx="4204336" cy="3640765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8937904" y="383555"/>
            <a:ext cx="4908518" cy="1290291"/>
          </a:xfrm>
          <a:custGeom>
            <a:avLst/>
            <a:gdLst/>
            <a:ahLst/>
            <a:cxnLst/>
            <a:rect l="l" t="t" r="r" b="b"/>
            <a:pathLst>
              <a:path w="4908518" h="1290291">
                <a:moveTo>
                  <a:pt x="0" y="0"/>
                </a:moveTo>
                <a:lnTo>
                  <a:pt x="4908518" y="0"/>
                </a:lnTo>
                <a:lnTo>
                  <a:pt x="4908518" y="1290290"/>
                </a:lnTo>
                <a:lnTo>
                  <a:pt x="0" y="1290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7037" y="3059023"/>
            <a:ext cx="6692261" cy="242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sz="5400" b="1">
                <a:solidFill>
                  <a:srgbClr val="002352"/>
                </a:solidFill>
                <a:latin typeface="Arial" panose="020B0604020202020204" pitchFamily="34" charset="0"/>
                <a:ea typeface="Rajdhani Bold"/>
                <a:cs typeface="Arial" panose="020B0604020202020204" pitchFamily="34" charset="0"/>
                <a:sym typeface="Rajdhani Bold"/>
              </a:rPr>
              <a:t>Môn học: </a:t>
            </a:r>
          </a:p>
          <a:p>
            <a:pPr algn="ctr">
              <a:lnSpc>
                <a:spcPts val="6496"/>
              </a:lnSpc>
              <a:spcBef>
                <a:spcPct val="0"/>
              </a:spcBef>
            </a:pPr>
            <a:r>
              <a:rPr lang="en-US" sz="4400" b="1">
                <a:solidFill>
                  <a:srgbClr val="002352"/>
                </a:solidFill>
                <a:latin typeface="Arial" panose="020B0604020202020204" pitchFamily="34" charset="0"/>
                <a:ea typeface="Rajdhani Bold"/>
                <a:cs typeface="Arial" panose="020B0604020202020204" pitchFamily="34" charset="0"/>
                <a:sym typeface="Rajdhani Bold"/>
              </a:rPr>
              <a:t>An toàn, bảo mật hệ thống thông tin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98648" y="1790784"/>
            <a:ext cx="6284703" cy="1286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73"/>
              </a:lnSpc>
              <a:spcBef>
                <a:spcPct val="0"/>
              </a:spcBef>
            </a:pPr>
            <a:r>
              <a:rPr lang="en-US" sz="7837" b="1">
                <a:solidFill>
                  <a:srgbClr val="002352"/>
                </a:solidFill>
                <a:latin typeface="Arial" panose="020B0604020202020204" pitchFamily="34" charset="0"/>
                <a:ea typeface="Rajdhani Bold"/>
                <a:cs typeface="Arial" panose="020B0604020202020204" pitchFamily="34" charset="0"/>
                <a:sym typeface="Rajdhani Bold"/>
              </a:rPr>
              <a:t>BÀI GIẢNG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9529" y="5928893"/>
            <a:ext cx="2789905" cy="49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2800" b="1">
                <a:solidFill>
                  <a:srgbClr val="FFFFFF"/>
                </a:solidFill>
                <a:latin typeface="Arial" panose="020B0604020202020204" pitchFamily="34" charset="0"/>
                <a:ea typeface="Araboto Bold"/>
                <a:cs typeface="Arial" panose="020B0604020202020204" pitchFamily="34" charset="0"/>
                <a:sym typeface="Araboto Bold"/>
              </a:rPr>
              <a:t>Giảng viên: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6188" y="6618553"/>
            <a:ext cx="387601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  <a:ea typeface="Araboto"/>
                <a:cs typeface="Arial" panose="020B0604020202020204" pitchFamily="34" charset="0"/>
                <a:sym typeface="Araboto"/>
              </a:rPr>
              <a:t>Đại úy, ThS Đặng Thị Yến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96188" y="7153071"/>
            <a:ext cx="34356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  <a:ea typeface="Araboto"/>
                <a:cs typeface="Arial" panose="020B0604020202020204" pitchFamily="34" charset="0"/>
                <a:sym typeface="Araboto"/>
              </a:rPr>
              <a:t>Khoa CNTT &amp; TCKGM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96188" y="7687487"/>
            <a:ext cx="43637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  <a:ea typeface="Araboto"/>
                <a:cs typeface="Arial" panose="020B0604020202020204" pitchFamily="34" charset="0"/>
                <a:sym typeface="Araboto"/>
              </a:rPr>
              <a:t>Bộ môn: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11348" y="8739042"/>
            <a:ext cx="1979328" cy="32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1"/>
              </a:lnSpc>
            </a:pPr>
            <a:r>
              <a:rPr lang="en-US" sz="2067" b="1">
                <a:solidFill>
                  <a:srgbClr val="1C191A"/>
                </a:solidFill>
                <a:latin typeface="Araboto Bold"/>
                <a:ea typeface="Araboto Bold"/>
                <a:cs typeface="Araboto Bold"/>
                <a:sym typeface="Araboto Bold"/>
              </a:rPr>
              <a:t>Email: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1348" y="9001429"/>
            <a:ext cx="321149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1C191A"/>
                </a:solidFill>
                <a:latin typeface="Araboto"/>
                <a:ea typeface="Araboto"/>
                <a:cs typeface="Araboto"/>
                <a:sym typeface="Araboto"/>
              </a:rPr>
              <a:t>yendang1010@gmail.com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665652" y="1145981"/>
            <a:ext cx="4845578" cy="39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97"/>
              </a:lnSpc>
              <a:spcBef>
                <a:spcPct val="0"/>
              </a:spcBef>
            </a:pPr>
            <a:r>
              <a:rPr lang="en-US" sz="2426" b="1">
                <a:solidFill>
                  <a:srgbClr val="1C191A"/>
                </a:solidFill>
                <a:latin typeface="Arial" panose="020B0604020202020204" pitchFamily="34" charset="0"/>
                <a:ea typeface="Rajdhani Bold"/>
                <a:cs typeface="Arial" panose="020B0604020202020204" pitchFamily="34" charset="0"/>
                <a:sym typeface="Rajdhani Bold"/>
              </a:rPr>
              <a:t>TRƯỜNG SỸ QUAN THÔNG TIN</a:t>
            </a:r>
          </a:p>
        </p:txBody>
      </p:sp>
      <p:sp>
        <p:nvSpPr>
          <p:cNvPr id="27" name="Freeform 27"/>
          <p:cNvSpPr/>
          <p:nvPr/>
        </p:nvSpPr>
        <p:spPr>
          <a:xfrm>
            <a:off x="1779333" y="6612601"/>
            <a:ext cx="362583" cy="344907"/>
          </a:xfrm>
          <a:custGeom>
            <a:avLst/>
            <a:gdLst/>
            <a:ahLst/>
            <a:cxnLst/>
            <a:rect l="l" t="t" r="r" b="b"/>
            <a:pathLst>
              <a:path w="362583" h="344907">
                <a:moveTo>
                  <a:pt x="0" y="0"/>
                </a:moveTo>
                <a:lnTo>
                  <a:pt x="362582" y="0"/>
                </a:lnTo>
                <a:lnTo>
                  <a:pt x="362582" y="344907"/>
                </a:lnTo>
                <a:lnTo>
                  <a:pt x="0" y="344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79333" y="7147017"/>
            <a:ext cx="362583" cy="344907"/>
          </a:xfrm>
          <a:custGeom>
            <a:avLst/>
            <a:gdLst/>
            <a:ahLst/>
            <a:cxnLst/>
            <a:rect l="l" t="t" r="r" b="b"/>
            <a:pathLst>
              <a:path w="362583" h="344907">
                <a:moveTo>
                  <a:pt x="0" y="0"/>
                </a:moveTo>
                <a:lnTo>
                  <a:pt x="362582" y="0"/>
                </a:lnTo>
                <a:lnTo>
                  <a:pt x="362582" y="344906"/>
                </a:lnTo>
                <a:lnTo>
                  <a:pt x="0" y="34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79333" y="7681433"/>
            <a:ext cx="362583" cy="344907"/>
          </a:xfrm>
          <a:custGeom>
            <a:avLst/>
            <a:gdLst/>
            <a:ahLst/>
            <a:cxnLst/>
            <a:rect l="l" t="t" r="r" b="b"/>
            <a:pathLst>
              <a:path w="362583" h="344907">
                <a:moveTo>
                  <a:pt x="0" y="0"/>
                </a:moveTo>
                <a:lnTo>
                  <a:pt x="362582" y="0"/>
                </a:lnTo>
                <a:lnTo>
                  <a:pt x="362582" y="344906"/>
                </a:lnTo>
                <a:lnTo>
                  <a:pt x="0" y="3449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AAF096-61F4-4B4E-8BA0-E12A6CC604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09" y="823672"/>
            <a:ext cx="1020519" cy="102051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E12123A-8829-44F3-8D64-7478453DA1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624" y="8724900"/>
            <a:ext cx="559184" cy="62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247" y="-147915"/>
            <a:ext cx="7474756" cy="7054301"/>
          </a:xfrm>
          <a:custGeom>
            <a:avLst/>
            <a:gdLst/>
            <a:ahLst/>
            <a:cxnLst/>
            <a:rect l="l" t="t" r="r" b="b"/>
            <a:pathLst>
              <a:path w="7474756" h="7054301">
                <a:moveTo>
                  <a:pt x="0" y="0"/>
                </a:moveTo>
                <a:lnTo>
                  <a:pt x="7474756" y="0"/>
                </a:lnTo>
                <a:lnTo>
                  <a:pt x="7474756" y="7054301"/>
                </a:lnTo>
                <a:lnTo>
                  <a:pt x="0" y="705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6835636" y="4330151"/>
            <a:ext cx="6373361" cy="6014860"/>
          </a:xfrm>
          <a:custGeom>
            <a:avLst/>
            <a:gdLst/>
            <a:ahLst/>
            <a:cxnLst/>
            <a:rect l="l" t="t" r="r" b="b"/>
            <a:pathLst>
              <a:path w="6373361" h="6014860">
                <a:moveTo>
                  <a:pt x="6373361" y="6014860"/>
                </a:moveTo>
                <a:lnTo>
                  <a:pt x="0" y="6014860"/>
                </a:lnTo>
                <a:lnTo>
                  <a:pt x="0" y="0"/>
                </a:lnTo>
                <a:lnTo>
                  <a:pt x="6373361" y="0"/>
                </a:lnTo>
                <a:lnTo>
                  <a:pt x="6373361" y="601486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068048" y="-150544"/>
            <a:ext cx="4163313" cy="3929126"/>
          </a:xfrm>
          <a:custGeom>
            <a:avLst/>
            <a:gdLst/>
            <a:ahLst/>
            <a:cxnLst/>
            <a:rect l="l" t="t" r="r" b="b"/>
            <a:pathLst>
              <a:path w="4163313" h="3929126">
                <a:moveTo>
                  <a:pt x="4163313" y="0"/>
                </a:moveTo>
                <a:lnTo>
                  <a:pt x="0" y="0"/>
                </a:lnTo>
                <a:lnTo>
                  <a:pt x="0" y="3929127"/>
                </a:lnTo>
                <a:lnTo>
                  <a:pt x="4163313" y="3929127"/>
                </a:lnTo>
                <a:lnTo>
                  <a:pt x="41633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722353" y="8704353"/>
            <a:ext cx="1738445" cy="1640657"/>
          </a:xfrm>
          <a:custGeom>
            <a:avLst/>
            <a:gdLst/>
            <a:ahLst/>
            <a:cxnLst/>
            <a:rect l="l" t="t" r="r" b="b"/>
            <a:pathLst>
              <a:path w="1738445" h="1640657">
                <a:moveTo>
                  <a:pt x="0" y="1640658"/>
                </a:moveTo>
                <a:lnTo>
                  <a:pt x="1738444" y="1640658"/>
                </a:lnTo>
                <a:lnTo>
                  <a:pt x="1738444" y="0"/>
                </a:lnTo>
                <a:lnTo>
                  <a:pt x="0" y="0"/>
                </a:lnTo>
                <a:lnTo>
                  <a:pt x="0" y="16406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7011" y="8461064"/>
            <a:ext cx="312242" cy="312242"/>
          </a:xfrm>
          <a:custGeom>
            <a:avLst/>
            <a:gdLst/>
            <a:ahLst/>
            <a:cxnLst/>
            <a:rect l="l" t="t" r="r" b="b"/>
            <a:pathLst>
              <a:path w="312242" h="312242">
                <a:moveTo>
                  <a:pt x="0" y="0"/>
                </a:moveTo>
                <a:lnTo>
                  <a:pt x="312242" y="0"/>
                </a:lnTo>
                <a:lnTo>
                  <a:pt x="312242" y="312242"/>
                </a:lnTo>
                <a:lnTo>
                  <a:pt x="0" y="31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01752" y="8875664"/>
            <a:ext cx="242759" cy="353747"/>
          </a:xfrm>
          <a:custGeom>
            <a:avLst/>
            <a:gdLst/>
            <a:ahLst/>
            <a:cxnLst/>
            <a:rect l="l" t="t" r="r" b="b"/>
            <a:pathLst>
              <a:path w="242759" h="353747">
                <a:moveTo>
                  <a:pt x="0" y="0"/>
                </a:moveTo>
                <a:lnTo>
                  <a:pt x="242760" y="0"/>
                </a:lnTo>
                <a:lnTo>
                  <a:pt x="242760" y="353748"/>
                </a:lnTo>
                <a:lnTo>
                  <a:pt x="0" y="353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67011" y="8015171"/>
            <a:ext cx="312242" cy="312242"/>
          </a:xfrm>
          <a:custGeom>
            <a:avLst/>
            <a:gdLst/>
            <a:ahLst/>
            <a:cxnLst/>
            <a:rect l="l" t="t" r="r" b="b"/>
            <a:pathLst>
              <a:path w="312242" h="312242">
                <a:moveTo>
                  <a:pt x="0" y="0"/>
                </a:moveTo>
                <a:lnTo>
                  <a:pt x="312242" y="0"/>
                </a:lnTo>
                <a:lnTo>
                  <a:pt x="312242" y="312242"/>
                </a:lnTo>
                <a:lnTo>
                  <a:pt x="0" y="312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51053" y="7036931"/>
            <a:ext cx="2600810" cy="601299"/>
            <a:chOff x="0" y="0"/>
            <a:chExt cx="684987" cy="1583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4987" cy="158367"/>
            </a:xfrm>
            <a:custGeom>
              <a:avLst/>
              <a:gdLst/>
              <a:ahLst/>
              <a:cxnLst/>
              <a:rect l="l" t="t" r="r" b="b"/>
              <a:pathLst>
                <a:path w="684987" h="158367">
                  <a:moveTo>
                    <a:pt x="79183" y="0"/>
                  </a:moveTo>
                  <a:lnTo>
                    <a:pt x="605804" y="0"/>
                  </a:lnTo>
                  <a:cubicBezTo>
                    <a:pt x="626804" y="0"/>
                    <a:pt x="646945" y="8343"/>
                    <a:pt x="661795" y="23192"/>
                  </a:cubicBezTo>
                  <a:cubicBezTo>
                    <a:pt x="676645" y="38042"/>
                    <a:pt x="684987" y="58183"/>
                    <a:pt x="684987" y="79183"/>
                  </a:cubicBezTo>
                  <a:lnTo>
                    <a:pt x="684987" y="79183"/>
                  </a:lnTo>
                  <a:cubicBezTo>
                    <a:pt x="684987" y="100184"/>
                    <a:pt x="676645" y="120325"/>
                    <a:pt x="661795" y="135174"/>
                  </a:cubicBezTo>
                  <a:cubicBezTo>
                    <a:pt x="646945" y="150024"/>
                    <a:pt x="626804" y="158367"/>
                    <a:pt x="605804" y="158367"/>
                  </a:cubicBezTo>
                  <a:lnTo>
                    <a:pt x="79183" y="158367"/>
                  </a:lnTo>
                  <a:cubicBezTo>
                    <a:pt x="58183" y="158367"/>
                    <a:pt x="38042" y="150024"/>
                    <a:pt x="23192" y="135174"/>
                  </a:cubicBezTo>
                  <a:cubicBezTo>
                    <a:pt x="8343" y="120325"/>
                    <a:pt x="0" y="100184"/>
                    <a:pt x="0" y="79183"/>
                  </a:cubicBezTo>
                  <a:lnTo>
                    <a:pt x="0" y="79183"/>
                  </a:lnTo>
                  <a:cubicBezTo>
                    <a:pt x="0" y="58183"/>
                    <a:pt x="8343" y="38042"/>
                    <a:pt x="23192" y="23192"/>
                  </a:cubicBezTo>
                  <a:cubicBezTo>
                    <a:pt x="38042" y="8343"/>
                    <a:pt x="58183" y="0"/>
                    <a:pt x="79183" y="0"/>
                  </a:cubicBezTo>
                  <a:close/>
                </a:path>
              </a:pathLst>
            </a:custGeom>
            <a:solidFill>
              <a:srgbClr val="1B6FB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84987" cy="205992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331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1053" y="2026813"/>
            <a:ext cx="7899856" cy="175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61"/>
              </a:lnSpc>
            </a:pPr>
            <a:r>
              <a:rPr lang="en-US" sz="10257">
                <a:solidFill>
                  <a:srgbClr val="403931"/>
                </a:solidFill>
                <a:latin typeface="Anton"/>
                <a:ea typeface="Anton"/>
                <a:cs typeface="Anton"/>
                <a:sym typeface="Anton"/>
              </a:rPr>
              <a:t>JOB VACANCY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1053" y="3516279"/>
            <a:ext cx="5472509" cy="64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5"/>
              </a:lnSpc>
            </a:pPr>
            <a:r>
              <a:rPr lang="en-US" sz="3746" b="1">
                <a:solidFill>
                  <a:srgbClr val="4039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 CREATOR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51053" y="4157165"/>
            <a:ext cx="3272055" cy="601299"/>
            <a:chOff x="0" y="0"/>
            <a:chExt cx="861776" cy="1583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1776" cy="158367"/>
            </a:xfrm>
            <a:custGeom>
              <a:avLst/>
              <a:gdLst/>
              <a:ahLst/>
              <a:cxnLst/>
              <a:rect l="l" t="t" r="r" b="b"/>
              <a:pathLst>
                <a:path w="861776" h="158367">
                  <a:moveTo>
                    <a:pt x="79183" y="0"/>
                  </a:moveTo>
                  <a:lnTo>
                    <a:pt x="782592" y="0"/>
                  </a:lnTo>
                  <a:cubicBezTo>
                    <a:pt x="803593" y="0"/>
                    <a:pt x="823734" y="8343"/>
                    <a:pt x="838584" y="23192"/>
                  </a:cubicBezTo>
                  <a:cubicBezTo>
                    <a:pt x="853433" y="38042"/>
                    <a:pt x="861776" y="58183"/>
                    <a:pt x="861776" y="79183"/>
                  </a:cubicBezTo>
                  <a:lnTo>
                    <a:pt x="861776" y="79183"/>
                  </a:lnTo>
                  <a:cubicBezTo>
                    <a:pt x="861776" y="122915"/>
                    <a:pt x="826324" y="158367"/>
                    <a:pt x="782592" y="158367"/>
                  </a:cubicBezTo>
                  <a:lnTo>
                    <a:pt x="79183" y="158367"/>
                  </a:lnTo>
                  <a:cubicBezTo>
                    <a:pt x="58183" y="158367"/>
                    <a:pt x="38042" y="150024"/>
                    <a:pt x="23192" y="135174"/>
                  </a:cubicBezTo>
                  <a:cubicBezTo>
                    <a:pt x="8343" y="120325"/>
                    <a:pt x="0" y="100184"/>
                    <a:pt x="0" y="79183"/>
                  </a:cubicBezTo>
                  <a:lnTo>
                    <a:pt x="0" y="79183"/>
                  </a:lnTo>
                  <a:cubicBezTo>
                    <a:pt x="0" y="58183"/>
                    <a:pt x="8343" y="38042"/>
                    <a:pt x="23192" y="23192"/>
                  </a:cubicBezTo>
                  <a:cubicBezTo>
                    <a:pt x="38042" y="8343"/>
                    <a:pt x="58183" y="0"/>
                    <a:pt x="79183" y="0"/>
                  </a:cubicBezTo>
                  <a:close/>
                </a:path>
              </a:pathLst>
            </a:custGeom>
            <a:solidFill>
              <a:srgbClr val="1B6FB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61776" cy="205992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331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51053" y="1086882"/>
            <a:ext cx="764366" cy="76436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6FB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331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95885" y="1079498"/>
            <a:ext cx="2600810" cy="81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6"/>
              </a:lnSpc>
            </a:pPr>
            <a:r>
              <a:rPr lang="en-US" sz="3015" b="1" spc="-60">
                <a:solidFill>
                  <a:srgbClr val="4039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Timmerman Industries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7140" y="7916969"/>
            <a:ext cx="4732912" cy="46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2741" spc="-54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+123-456-7890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7140" y="8362862"/>
            <a:ext cx="4732912" cy="46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2741" spc="-54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47140" y="8798216"/>
            <a:ext cx="4732912" cy="46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</a:pPr>
            <a:r>
              <a:rPr lang="en-US" sz="2741" spc="-54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123 Anywhere St., Any City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0164" y="4838368"/>
            <a:ext cx="5743398" cy="181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992" lvl="1" indent="-325496" algn="l">
              <a:lnSpc>
                <a:spcPts val="3678"/>
              </a:lnSpc>
              <a:buFont typeface="Arial"/>
              <a:buChar char="•"/>
            </a:pPr>
            <a:r>
              <a:rPr lang="en-US" sz="3015" spc="-60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Work experience</a:t>
            </a:r>
          </a:p>
          <a:p>
            <a:pPr marL="650992" lvl="1" indent="-325496" algn="l">
              <a:lnSpc>
                <a:spcPts val="3678"/>
              </a:lnSpc>
              <a:buFont typeface="Arial"/>
              <a:buChar char="•"/>
            </a:pPr>
            <a:r>
              <a:rPr lang="en-US" sz="3015" spc="-60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Hard/soft skills</a:t>
            </a:r>
          </a:p>
          <a:p>
            <a:pPr marL="650992" lvl="1" indent="-325496" algn="l">
              <a:lnSpc>
                <a:spcPts val="3678"/>
              </a:lnSpc>
              <a:buFont typeface="Arial"/>
              <a:buChar char="•"/>
            </a:pPr>
            <a:r>
              <a:rPr lang="en-US" sz="3015" spc="-60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Specific knowledge areas</a:t>
            </a:r>
          </a:p>
          <a:p>
            <a:pPr marL="650992" lvl="1" indent="-325496" algn="l">
              <a:lnSpc>
                <a:spcPts val="3678"/>
              </a:lnSpc>
              <a:buFont typeface="Arial"/>
              <a:buChar char="•"/>
            </a:pPr>
            <a:r>
              <a:rPr lang="en-US" sz="3015" spc="-60">
                <a:solidFill>
                  <a:srgbClr val="403931"/>
                </a:solidFill>
                <a:latin typeface="Open Sans"/>
                <a:ea typeface="Open Sans"/>
                <a:cs typeface="Open Sans"/>
                <a:sym typeface="Open Sans"/>
              </a:rPr>
              <a:t>Licenses and Accreditations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40329" y="7083258"/>
            <a:ext cx="2222258" cy="46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 b="1" spc="-54">
                <a:solidFill>
                  <a:srgbClr val="FAF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APPLY NOW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95387" y="4166553"/>
            <a:ext cx="2983387" cy="51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1"/>
              </a:lnSpc>
            </a:pPr>
            <a:r>
              <a:rPr lang="en-US" sz="3015" b="1" spc="-60">
                <a:solidFill>
                  <a:srgbClr val="FAF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REQUIREMENT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14500" y="8079837"/>
            <a:ext cx="11279147" cy="2468160"/>
            <a:chOff x="0" y="0"/>
            <a:chExt cx="3815415" cy="83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5415" cy="834908"/>
            </a:xfrm>
            <a:custGeom>
              <a:avLst/>
              <a:gdLst/>
              <a:ahLst/>
              <a:cxnLst/>
              <a:rect l="l" t="t" r="r" b="b"/>
              <a:pathLst>
                <a:path w="3815415" h="834908">
                  <a:moveTo>
                    <a:pt x="0" y="0"/>
                  </a:moveTo>
                  <a:lnTo>
                    <a:pt x="3815415" y="0"/>
                  </a:lnTo>
                  <a:lnTo>
                    <a:pt x="3815415" y="834908"/>
                  </a:lnTo>
                  <a:lnTo>
                    <a:pt x="0" y="834908"/>
                  </a:lnTo>
                  <a:close/>
                </a:path>
              </a:pathLst>
            </a:custGeom>
            <a:solidFill>
              <a:srgbClr val="1B9CFC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406" y="8079837"/>
            <a:ext cx="9798169" cy="3717757"/>
          </a:xfrm>
          <a:custGeom>
            <a:avLst/>
            <a:gdLst/>
            <a:ahLst/>
            <a:cxnLst/>
            <a:rect l="l" t="t" r="r" b="b"/>
            <a:pathLst>
              <a:path w="9798169" h="3717757">
                <a:moveTo>
                  <a:pt x="0" y="0"/>
                </a:moveTo>
                <a:lnTo>
                  <a:pt x="9798169" y="0"/>
                </a:lnTo>
                <a:lnTo>
                  <a:pt x="9798169" y="3717757"/>
                </a:lnTo>
                <a:lnTo>
                  <a:pt x="0" y="371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745" b="-3312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97429" y="9363914"/>
            <a:ext cx="435802" cy="435802"/>
          </a:xfrm>
          <a:custGeom>
            <a:avLst/>
            <a:gdLst/>
            <a:ahLst/>
            <a:cxnLst/>
            <a:rect l="l" t="t" r="r" b="b"/>
            <a:pathLst>
              <a:path w="435802" h="435802">
                <a:moveTo>
                  <a:pt x="0" y="0"/>
                </a:moveTo>
                <a:lnTo>
                  <a:pt x="435802" y="0"/>
                </a:lnTo>
                <a:lnTo>
                  <a:pt x="435802" y="435802"/>
                </a:lnTo>
                <a:lnTo>
                  <a:pt x="0" y="43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96885" y="5933821"/>
            <a:ext cx="2736346" cy="656112"/>
            <a:chOff x="0" y="0"/>
            <a:chExt cx="967047" cy="231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7047" cy="231875"/>
            </a:xfrm>
            <a:custGeom>
              <a:avLst/>
              <a:gdLst/>
              <a:ahLst/>
              <a:cxnLst/>
              <a:rect l="l" t="t" r="r" b="b"/>
              <a:pathLst>
                <a:path w="967047" h="231875">
                  <a:moveTo>
                    <a:pt x="0" y="0"/>
                  </a:moveTo>
                  <a:lnTo>
                    <a:pt x="967047" y="0"/>
                  </a:lnTo>
                  <a:lnTo>
                    <a:pt x="967047" y="231875"/>
                  </a:lnTo>
                  <a:lnTo>
                    <a:pt x="0" y="231875"/>
                  </a:lnTo>
                  <a:close/>
                </a:path>
              </a:pathLst>
            </a:custGeom>
            <a:solidFill>
              <a:srgbClr val="1B9CF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346264" y="744835"/>
            <a:ext cx="502150" cy="502150"/>
          </a:xfrm>
          <a:custGeom>
            <a:avLst/>
            <a:gdLst/>
            <a:ahLst/>
            <a:cxnLst/>
            <a:rect l="l" t="t" r="r" b="b"/>
            <a:pathLst>
              <a:path w="502150" h="502150">
                <a:moveTo>
                  <a:pt x="0" y="0"/>
                </a:moveTo>
                <a:lnTo>
                  <a:pt x="502150" y="0"/>
                </a:lnTo>
                <a:lnTo>
                  <a:pt x="502150" y="502149"/>
                </a:lnTo>
                <a:lnTo>
                  <a:pt x="0" y="502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327884" y="4510303"/>
            <a:ext cx="205347" cy="2053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2C6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327884" y="5033533"/>
            <a:ext cx="205347" cy="20534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2C6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048667" y="2470964"/>
            <a:ext cx="5299699" cy="5278997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r="-49367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B9CFC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323773" y="858096"/>
            <a:ext cx="2209458" cy="275627"/>
            <a:chOff x="0" y="0"/>
            <a:chExt cx="6692730" cy="8349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92729" cy="834908"/>
            </a:xfrm>
            <a:custGeom>
              <a:avLst/>
              <a:gdLst/>
              <a:ahLst/>
              <a:cxnLst/>
              <a:rect l="l" t="t" r="r" b="b"/>
              <a:pathLst>
                <a:path w="6692729" h="834908">
                  <a:moveTo>
                    <a:pt x="0" y="0"/>
                  </a:moveTo>
                  <a:lnTo>
                    <a:pt x="6692729" y="0"/>
                  </a:lnTo>
                  <a:lnTo>
                    <a:pt x="6692729" y="834908"/>
                  </a:lnTo>
                  <a:lnTo>
                    <a:pt x="0" y="834908"/>
                  </a:lnTo>
                  <a:close/>
                </a:path>
              </a:pathLst>
            </a:custGeom>
            <a:solidFill>
              <a:srgbClr val="1B9CFC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890141" y="858096"/>
            <a:ext cx="279077" cy="275627"/>
            <a:chOff x="0" y="0"/>
            <a:chExt cx="845361" cy="834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5361" cy="834908"/>
            </a:xfrm>
            <a:custGeom>
              <a:avLst/>
              <a:gdLst/>
              <a:ahLst/>
              <a:cxnLst/>
              <a:rect l="l" t="t" r="r" b="b"/>
              <a:pathLst>
                <a:path w="845361" h="834908">
                  <a:moveTo>
                    <a:pt x="0" y="0"/>
                  </a:moveTo>
                  <a:lnTo>
                    <a:pt x="845361" y="0"/>
                  </a:lnTo>
                  <a:lnTo>
                    <a:pt x="845361" y="834908"/>
                  </a:lnTo>
                  <a:lnTo>
                    <a:pt x="0" y="834908"/>
                  </a:lnTo>
                  <a:close/>
                </a:path>
              </a:pathLst>
            </a:custGeom>
            <a:solidFill>
              <a:srgbClr val="182C6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448117" y="858096"/>
            <a:ext cx="279077" cy="275627"/>
            <a:chOff x="0" y="0"/>
            <a:chExt cx="845361" cy="8349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45361" cy="834908"/>
            </a:xfrm>
            <a:custGeom>
              <a:avLst/>
              <a:gdLst/>
              <a:ahLst/>
              <a:cxnLst/>
              <a:rect l="l" t="t" r="r" b="b"/>
              <a:pathLst>
                <a:path w="845361" h="834908">
                  <a:moveTo>
                    <a:pt x="0" y="0"/>
                  </a:moveTo>
                  <a:lnTo>
                    <a:pt x="845361" y="0"/>
                  </a:lnTo>
                  <a:lnTo>
                    <a:pt x="845361" y="834908"/>
                  </a:lnTo>
                  <a:lnTo>
                    <a:pt x="0" y="834908"/>
                  </a:lnTo>
                  <a:close/>
                </a:path>
              </a:pathLst>
            </a:custGeom>
            <a:solidFill>
              <a:srgbClr val="182C61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1097429" y="8741491"/>
            <a:ext cx="435802" cy="435802"/>
          </a:xfrm>
          <a:custGeom>
            <a:avLst/>
            <a:gdLst/>
            <a:ahLst/>
            <a:cxnLst/>
            <a:rect l="l" t="t" r="r" b="b"/>
            <a:pathLst>
              <a:path w="435802" h="435802">
                <a:moveTo>
                  <a:pt x="0" y="0"/>
                </a:moveTo>
                <a:lnTo>
                  <a:pt x="435802" y="0"/>
                </a:lnTo>
                <a:lnTo>
                  <a:pt x="435802" y="435802"/>
                </a:lnTo>
                <a:lnTo>
                  <a:pt x="0" y="435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616060">
            <a:off x="7138897" y="7244345"/>
            <a:ext cx="418939" cy="418939"/>
          </a:xfrm>
          <a:custGeom>
            <a:avLst/>
            <a:gdLst/>
            <a:ahLst/>
            <a:cxnLst/>
            <a:rect l="l" t="t" r="r" b="b"/>
            <a:pathLst>
              <a:path w="418939" h="418939">
                <a:moveTo>
                  <a:pt x="0" y="0"/>
                </a:moveTo>
                <a:lnTo>
                  <a:pt x="418938" y="0"/>
                </a:lnTo>
                <a:lnTo>
                  <a:pt x="418938" y="418939"/>
                </a:lnTo>
                <a:lnTo>
                  <a:pt x="0" y="418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333918" y="6035094"/>
            <a:ext cx="3662279" cy="4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390" b="1">
                <a:solidFill>
                  <a:srgbClr val="182C6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APPLY NOW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008931" y="749637"/>
            <a:ext cx="3379171" cy="44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640" b="1">
                <a:solidFill>
                  <a:srgbClr val="182C6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YOUR LOGO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50271" y="9409289"/>
            <a:ext cx="4322529" cy="30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99"/>
              </a:lnSpc>
            </a:pPr>
            <a:r>
              <a:rPr lang="en-US" sz="1785" b="1">
                <a:solidFill>
                  <a:srgbClr val="182C6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www.reallygreatsite.com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46264" y="8425240"/>
            <a:ext cx="5128175" cy="44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1"/>
              </a:lnSpc>
              <a:spcBef>
                <a:spcPct val="0"/>
              </a:spcBef>
            </a:pPr>
            <a:r>
              <a:rPr lang="en-US" sz="2111" b="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Send your resume to 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46264" y="9015131"/>
            <a:ext cx="4941547" cy="78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1"/>
              </a:lnSpc>
            </a:pPr>
            <a:r>
              <a:rPr lang="en-US" sz="1840" spc="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hello@reallygreatsite.com</a:t>
            </a:r>
          </a:p>
          <a:p>
            <a:pPr algn="l">
              <a:lnSpc>
                <a:spcPts val="3221"/>
              </a:lnSpc>
            </a:pPr>
            <a:r>
              <a:rPr lang="en-US" sz="1840" spc="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+123-456-7890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6122" y="2212681"/>
            <a:ext cx="8127109" cy="69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26"/>
              </a:lnSpc>
            </a:pPr>
            <a:r>
              <a:rPr lang="en-US" sz="4802" b="1">
                <a:solidFill>
                  <a:srgbClr val="182C6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WE ARE HIRING!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473865" y="4362195"/>
            <a:ext cx="4523852" cy="44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Graphic Designer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89660" y="4885425"/>
            <a:ext cx="4808058" cy="44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70"/>
              </a:lnSpc>
            </a:pPr>
            <a:r>
              <a:rPr lang="en-US" sz="255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Video Editor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39809" y="2995635"/>
            <a:ext cx="3993422" cy="109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60"/>
              </a:lnSpc>
            </a:pPr>
            <a:r>
              <a:rPr lang="en-US" sz="2114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are currently looking for job vacancies for the following positions: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03237" y="8777404"/>
            <a:ext cx="3769563" cy="3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6"/>
              </a:lnSpc>
            </a:pPr>
            <a:r>
              <a:rPr lang="en-US" sz="1790" b="1">
                <a:solidFill>
                  <a:srgbClr val="182C61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+123-456-7890</a:t>
            </a:r>
          </a:p>
        </p:txBody>
      </p:sp>
      <p:sp>
        <p:nvSpPr>
          <p:cNvPr id="34" name="Freeform 34"/>
          <p:cNvSpPr/>
          <p:nvPr/>
        </p:nvSpPr>
        <p:spPr>
          <a:xfrm rot="-2616060">
            <a:off x="2432941" y="2261495"/>
            <a:ext cx="418939" cy="418939"/>
          </a:xfrm>
          <a:custGeom>
            <a:avLst/>
            <a:gdLst/>
            <a:ahLst/>
            <a:cxnLst/>
            <a:rect l="l" t="t" r="r" b="b"/>
            <a:pathLst>
              <a:path w="418939" h="418939">
                <a:moveTo>
                  <a:pt x="0" y="0"/>
                </a:moveTo>
                <a:lnTo>
                  <a:pt x="418939" y="0"/>
                </a:lnTo>
                <a:lnTo>
                  <a:pt x="418939" y="418938"/>
                </a:lnTo>
                <a:lnTo>
                  <a:pt x="0" y="418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6452" y="6963055"/>
            <a:ext cx="12574771" cy="3530599"/>
            <a:chOff x="0" y="0"/>
            <a:chExt cx="3311874" cy="929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1874" cy="929870"/>
            </a:xfrm>
            <a:custGeom>
              <a:avLst/>
              <a:gdLst/>
              <a:ahLst/>
              <a:cxnLst/>
              <a:rect l="l" t="t" r="r" b="b"/>
              <a:pathLst>
                <a:path w="3311874" h="929870">
                  <a:moveTo>
                    <a:pt x="0" y="0"/>
                  </a:moveTo>
                  <a:lnTo>
                    <a:pt x="3311874" y="0"/>
                  </a:lnTo>
                  <a:lnTo>
                    <a:pt x="3311874" y="929870"/>
                  </a:lnTo>
                  <a:lnTo>
                    <a:pt x="0" y="929870"/>
                  </a:lnTo>
                  <a:close/>
                </a:path>
              </a:pathLst>
            </a:custGeom>
            <a:solidFill>
              <a:srgbClr val="0A22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11874" cy="967970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81055" y="-152203"/>
            <a:ext cx="2180167" cy="2857952"/>
            <a:chOff x="0" y="0"/>
            <a:chExt cx="574200" cy="752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4200" cy="752712"/>
            </a:xfrm>
            <a:custGeom>
              <a:avLst/>
              <a:gdLst/>
              <a:ahLst/>
              <a:cxnLst/>
              <a:rect l="l" t="t" r="r" b="b"/>
              <a:pathLst>
                <a:path w="574200" h="752712">
                  <a:moveTo>
                    <a:pt x="0" y="0"/>
                  </a:moveTo>
                  <a:lnTo>
                    <a:pt x="574200" y="0"/>
                  </a:lnTo>
                  <a:lnTo>
                    <a:pt x="574200" y="752712"/>
                  </a:lnTo>
                  <a:lnTo>
                    <a:pt x="0" y="752712"/>
                  </a:lnTo>
                  <a:close/>
                </a:path>
              </a:pathLst>
            </a:custGeom>
            <a:solidFill>
              <a:srgbClr val="FFAC2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74200" cy="790812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28094" y="7442718"/>
            <a:ext cx="3452961" cy="2857952"/>
            <a:chOff x="0" y="0"/>
            <a:chExt cx="909422" cy="752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422" cy="752712"/>
            </a:xfrm>
            <a:custGeom>
              <a:avLst/>
              <a:gdLst/>
              <a:ahLst/>
              <a:cxnLst/>
              <a:rect l="l" t="t" r="r" b="b"/>
              <a:pathLst>
                <a:path w="909422" h="752712">
                  <a:moveTo>
                    <a:pt x="0" y="0"/>
                  </a:moveTo>
                  <a:lnTo>
                    <a:pt x="909422" y="0"/>
                  </a:lnTo>
                  <a:lnTo>
                    <a:pt x="909422" y="752712"/>
                  </a:lnTo>
                  <a:lnTo>
                    <a:pt x="0" y="752712"/>
                  </a:lnTo>
                  <a:close/>
                </a:path>
              </a:pathLst>
            </a:custGeom>
            <a:solidFill>
              <a:srgbClr val="FFAC2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422" cy="790812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9118407">
            <a:off x="1645640" y="7082866"/>
            <a:ext cx="6997010" cy="4350868"/>
          </a:xfrm>
          <a:custGeom>
            <a:avLst/>
            <a:gdLst/>
            <a:ahLst/>
            <a:cxnLst/>
            <a:rect l="l" t="t" r="r" b="b"/>
            <a:pathLst>
              <a:path w="6997010" h="4350868">
                <a:moveTo>
                  <a:pt x="0" y="0"/>
                </a:moveTo>
                <a:lnTo>
                  <a:pt x="6997010" y="0"/>
                </a:lnTo>
                <a:lnTo>
                  <a:pt x="6997010" y="4350868"/>
                </a:lnTo>
                <a:lnTo>
                  <a:pt x="0" y="435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667500" y="1276773"/>
            <a:ext cx="8627110" cy="862711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6135" r="-31054" b="-4727"/>
              </a:stretch>
            </a:blipFill>
            <a:ln w="666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607182" y="925816"/>
            <a:ext cx="5718834" cy="181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5"/>
              </a:lnSpc>
              <a:spcBef>
                <a:spcPct val="0"/>
              </a:spcBef>
            </a:pPr>
            <a:r>
              <a:rPr lang="en-US" sz="528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CHANGE HOBBY INTO MONEY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182" y="3060437"/>
            <a:ext cx="2340146" cy="50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287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Benefit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0074" y="3532145"/>
            <a:ext cx="5302589" cy="171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629" lvl="1" indent="-266314" algn="l">
              <a:lnSpc>
                <a:spcPts val="3453"/>
              </a:lnSpc>
              <a:buFont typeface="Arial"/>
              <a:buChar char="•"/>
            </a:pPr>
            <a:r>
              <a:rPr lang="en-US" sz="24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E-certificate</a:t>
            </a:r>
          </a:p>
          <a:p>
            <a:pPr marL="532629" lvl="1" indent="-266314" algn="l">
              <a:lnSpc>
                <a:spcPts val="3453"/>
              </a:lnSpc>
              <a:buFont typeface="Arial"/>
              <a:buChar char="•"/>
            </a:pPr>
            <a:r>
              <a:rPr lang="en-US" sz="24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Rewards</a:t>
            </a:r>
          </a:p>
          <a:p>
            <a:pPr marL="532629" lvl="1" indent="-266314" algn="l">
              <a:lnSpc>
                <a:spcPts val="3453"/>
              </a:lnSpc>
              <a:buFont typeface="Arial"/>
              <a:buChar char="•"/>
            </a:pPr>
            <a:r>
              <a:rPr lang="en-US" sz="24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E-book</a:t>
            </a:r>
          </a:p>
          <a:p>
            <a:pPr marL="532629" lvl="1" indent="-266314" algn="l">
              <a:lnSpc>
                <a:spcPts val="3453"/>
              </a:lnSpc>
              <a:buFont typeface="Arial"/>
              <a:buChar char="•"/>
            </a:pPr>
            <a:r>
              <a:rPr lang="en-US" sz="246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Premium class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7182" y="5659312"/>
            <a:ext cx="4706286" cy="85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 i="1">
                <a:solidFill>
                  <a:srgbClr val="0A2244"/>
                </a:solidFill>
                <a:latin typeface="Inter Italics"/>
                <a:ea typeface="Inter Italics"/>
                <a:cs typeface="Inter Italics"/>
                <a:sym typeface="Inter Italics"/>
              </a:rPr>
              <a:t>20th June, 2025 at 07.00 am</a:t>
            </a:r>
          </a:p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 i="1">
                <a:solidFill>
                  <a:srgbClr val="0A2244"/>
                </a:solidFill>
                <a:latin typeface="Inter Italics"/>
                <a:ea typeface="Inter Italics"/>
                <a:cs typeface="Inter Italics"/>
                <a:sym typeface="Inter Italics"/>
              </a:rPr>
              <a:t>Limited for 50 participants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07182" y="7717134"/>
            <a:ext cx="2513350" cy="425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 b="1">
                <a:solidFill>
                  <a:srgbClr val="0A2244"/>
                </a:solidFill>
                <a:latin typeface="Inter Bold"/>
                <a:ea typeface="Inter Bold"/>
                <a:cs typeface="Inter Bold"/>
                <a:sym typeface="Inter Bold"/>
              </a:rPr>
              <a:t>Register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7182" y="8302963"/>
            <a:ext cx="2869573" cy="42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3"/>
              </a:lnSpc>
              <a:spcBef>
                <a:spcPct val="0"/>
              </a:spcBef>
            </a:pPr>
            <a:r>
              <a:rPr lang="en-US" sz="246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+123-456-7890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30962" y="7157037"/>
            <a:ext cx="8418921" cy="7377080"/>
          </a:xfrm>
          <a:custGeom>
            <a:avLst/>
            <a:gdLst/>
            <a:ahLst/>
            <a:cxnLst/>
            <a:rect l="l" t="t" r="r" b="b"/>
            <a:pathLst>
              <a:path w="8418921" h="7377080">
                <a:moveTo>
                  <a:pt x="0" y="0"/>
                </a:moveTo>
                <a:lnTo>
                  <a:pt x="8418922" y="0"/>
                </a:lnTo>
                <a:lnTo>
                  <a:pt x="8418922" y="7377079"/>
                </a:lnTo>
                <a:lnTo>
                  <a:pt x="0" y="737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87538" y="7362628"/>
            <a:ext cx="8105770" cy="6965896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235B">
                    <a:alpha val="100000"/>
                  </a:srgbClr>
                </a:gs>
                <a:gs pos="100000">
                  <a:srgbClr val="9D65A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30962" y="-3129963"/>
            <a:ext cx="8418921" cy="7377080"/>
          </a:xfrm>
          <a:custGeom>
            <a:avLst/>
            <a:gdLst/>
            <a:ahLst/>
            <a:cxnLst/>
            <a:rect l="l" t="t" r="r" b="b"/>
            <a:pathLst>
              <a:path w="8418921" h="7377080">
                <a:moveTo>
                  <a:pt x="0" y="0"/>
                </a:moveTo>
                <a:lnTo>
                  <a:pt x="8418922" y="0"/>
                </a:lnTo>
                <a:lnTo>
                  <a:pt x="8418922" y="7377079"/>
                </a:lnTo>
                <a:lnTo>
                  <a:pt x="0" y="737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287538" y="-2924372"/>
            <a:ext cx="8105770" cy="6965896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235B">
                    <a:alpha val="100000"/>
                  </a:srgbClr>
                </a:gs>
                <a:gs pos="100000">
                  <a:srgbClr val="9D65A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432401" y="2013537"/>
            <a:ext cx="8418921" cy="7377080"/>
          </a:xfrm>
          <a:custGeom>
            <a:avLst/>
            <a:gdLst/>
            <a:ahLst/>
            <a:cxnLst/>
            <a:rect l="l" t="t" r="r" b="b"/>
            <a:pathLst>
              <a:path w="8418921" h="7377080">
                <a:moveTo>
                  <a:pt x="0" y="0"/>
                </a:moveTo>
                <a:lnTo>
                  <a:pt x="8418921" y="0"/>
                </a:lnTo>
                <a:lnTo>
                  <a:pt x="8418921" y="7377079"/>
                </a:lnTo>
                <a:lnTo>
                  <a:pt x="0" y="737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588977" y="2219128"/>
            <a:ext cx="8105770" cy="696589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00235B">
                    <a:alpha val="100000"/>
                  </a:srgbClr>
                </a:gs>
                <a:gs pos="100000">
                  <a:srgbClr val="9D65A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97477" y="2546040"/>
            <a:ext cx="7288769" cy="6312074"/>
            <a:chOff x="0" y="0"/>
            <a:chExt cx="6350000" cy="549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3"/>
              <a:stretch>
                <a:fillRect l="-11556" r="-1830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262030" y="3992744"/>
            <a:ext cx="7105099" cy="1063177"/>
            <a:chOff x="0" y="0"/>
            <a:chExt cx="4668002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68002" cy="698500"/>
            </a:xfrm>
            <a:custGeom>
              <a:avLst/>
              <a:gdLst/>
              <a:ahLst/>
              <a:cxnLst/>
              <a:rect l="l" t="t" r="r" b="b"/>
              <a:pathLst>
                <a:path w="4668002" h="698500">
                  <a:moveTo>
                    <a:pt x="4668002" y="349250"/>
                  </a:moveTo>
                  <a:lnTo>
                    <a:pt x="446480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64802" y="0"/>
                  </a:lnTo>
                  <a:lnTo>
                    <a:pt x="4668002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875B97">
                    <a:alpha val="100000"/>
                  </a:srgbClr>
                </a:gs>
                <a:gs pos="100000">
                  <a:srgbClr val="07265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4439402" cy="755650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6573" y="4071033"/>
            <a:ext cx="1054951" cy="90659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2030" y="5170488"/>
            <a:ext cx="7105099" cy="1063177"/>
            <a:chOff x="0" y="0"/>
            <a:chExt cx="4668002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68002" cy="698500"/>
            </a:xfrm>
            <a:custGeom>
              <a:avLst/>
              <a:gdLst/>
              <a:ahLst/>
              <a:cxnLst/>
              <a:rect l="l" t="t" r="r" b="b"/>
              <a:pathLst>
                <a:path w="4668002" h="698500">
                  <a:moveTo>
                    <a:pt x="4668002" y="349250"/>
                  </a:moveTo>
                  <a:lnTo>
                    <a:pt x="446480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64802" y="0"/>
                  </a:lnTo>
                  <a:lnTo>
                    <a:pt x="4668002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875B97">
                    <a:alpha val="100000"/>
                  </a:srgbClr>
                </a:gs>
                <a:gs pos="100000">
                  <a:srgbClr val="07265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57150"/>
              <a:ext cx="4439402" cy="755650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36573" y="5248777"/>
            <a:ext cx="1054951" cy="90659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2030" y="6348232"/>
            <a:ext cx="7105099" cy="1063177"/>
            <a:chOff x="0" y="0"/>
            <a:chExt cx="4668002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68002" cy="698500"/>
            </a:xfrm>
            <a:custGeom>
              <a:avLst/>
              <a:gdLst/>
              <a:ahLst/>
              <a:cxnLst/>
              <a:rect l="l" t="t" r="r" b="b"/>
              <a:pathLst>
                <a:path w="4668002" h="698500">
                  <a:moveTo>
                    <a:pt x="4668002" y="349250"/>
                  </a:moveTo>
                  <a:lnTo>
                    <a:pt x="446480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64802" y="0"/>
                  </a:lnTo>
                  <a:lnTo>
                    <a:pt x="4668002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875B97">
                    <a:alpha val="100000"/>
                  </a:srgbClr>
                </a:gs>
                <a:gs pos="100000">
                  <a:srgbClr val="07265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114300" y="-57150"/>
              <a:ext cx="4439402" cy="755650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6573" y="6426521"/>
            <a:ext cx="1054951" cy="90659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62030" y="7525976"/>
            <a:ext cx="7105099" cy="1063177"/>
            <a:chOff x="0" y="0"/>
            <a:chExt cx="4668002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668002" cy="698500"/>
            </a:xfrm>
            <a:custGeom>
              <a:avLst/>
              <a:gdLst/>
              <a:ahLst/>
              <a:cxnLst/>
              <a:rect l="l" t="t" r="r" b="b"/>
              <a:pathLst>
                <a:path w="4668002" h="698500">
                  <a:moveTo>
                    <a:pt x="4668002" y="349250"/>
                  </a:moveTo>
                  <a:lnTo>
                    <a:pt x="446480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64802" y="0"/>
                  </a:lnTo>
                  <a:lnTo>
                    <a:pt x="4668002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875B97">
                    <a:alpha val="100000"/>
                  </a:srgbClr>
                </a:gs>
                <a:gs pos="100000">
                  <a:srgbClr val="07265E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114300" y="-57150"/>
              <a:ext cx="4439402" cy="755650"/>
            </a:xfrm>
            <a:prstGeom prst="rect">
              <a:avLst/>
            </a:prstGeom>
          </p:spPr>
          <p:txBody>
            <a:bodyPr lIns="69624" tIns="69624" rIns="69624" bIns="69624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36573" y="7604265"/>
            <a:ext cx="1054951" cy="90659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1329731" y="8922723"/>
            <a:ext cx="1083533" cy="949446"/>
          </a:xfrm>
          <a:custGeom>
            <a:avLst/>
            <a:gdLst/>
            <a:ahLst/>
            <a:cxnLst/>
            <a:rect l="l" t="t" r="r" b="b"/>
            <a:pathLst>
              <a:path w="1083533" h="949446">
                <a:moveTo>
                  <a:pt x="0" y="0"/>
                </a:moveTo>
                <a:lnTo>
                  <a:pt x="1083533" y="0"/>
                </a:lnTo>
                <a:lnTo>
                  <a:pt x="1083533" y="949445"/>
                </a:lnTo>
                <a:lnTo>
                  <a:pt x="0" y="949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1" name="Group 41"/>
          <p:cNvGrpSpPr/>
          <p:nvPr/>
        </p:nvGrpSpPr>
        <p:grpSpPr>
          <a:xfrm>
            <a:off x="1336573" y="8948511"/>
            <a:ext cx="1054951" cy="906599"/>
            <a:chOff x="0" y="0"/>
            <a:chExt cx="812800" cy="6985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4E377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60873" tIns="60873" rIns="60873" bIns="60873" rtlCol="0" anchor="ctr"/>
            <a:lstStyle/>
            <a:p>
              <a:pPr algn="ctr">
                <a:lnSpc>
                  <a:spcPts val="2851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584310" y="9121019"/>
            <a:ext cx="559477" cy="561583"/>
          </a:xfrm>
          <a:custGeom>
            <a:avLst/>
            <a:gdLst/>
            <a:ahLst/>
            <a:cxnLst/>
            <a:rect l="l" t="t" r="r" b="b"/>
            <a:pathLst>
              <a:path w="559477" h="561583">
                <a:moveTo>
                  <a:pt x="0" y="0"/>
                </a:moveTo>
                <a:lnTo>
                  <a:pt x="559478" y="0"/>
                </a:lnTo>
                <a:lnTo>
                  <a:pt x="559478" y="561583"/>
                </a:lnTo>
                <a:lnTo>
                  <a:pt x="0" y="561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572107" y="4232391"/>
            <a:ext cx="583884" cy="583884"/>
          </a:xfrm>
          <a:custGeom>
            <a:avLst/>
            <a:gdLst/>
            <a:ahLst/>
            <a:cxnLst/>
            <a:rect l="l" t="t" r="r" b="b"/>
            <a:pathLst>
              <a:path w="583884" h="583884">
                <a:moveTo>
                  <a:pt x="0" y="0"/>
                </a:moveTo>
                <a:lnTo>
                  <a:pt x="583884" y="0"/>
                </a:lnTo>
                <a:lnTo>
                  <a:pt x="583884" y="583884"/>
                </a:lnTo>
                <a:lnTo>
                  <a:pt x="0" y="583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572107" y="5410134"/>
            <a:ext cx="583884" cy="583884"/>
          </a:xfrm>
          <a:custGeom>
            <a:avLst/>
            <a:gdLst/>
            <a:ahLst/>
            <a:cxnLst/>
            <a:rect l="l" t="t" r="r" b="b"/>
            <a:pathLst>
              <a:path w="583884" h="583884">
                <a:moveTo>
                  <a:pt x="0" y="0"/>
                </a:moveTo>
                <a:lnTo>
                  <a:pt x="583884" y="0"/>
                </a:lnTo>
                <a:lnTo>
                  <a:pt x="583884" y="583885"/>
                </a:lnTo>
                <a:lnTo>
                  <a:pt x="0" y="583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607493" y="6619358"/>
            <a:ext cx="513111" cy="520925"/>
          </a:xfrm>
          <a:custGeom>
            <a:avLst/>
            <a:gdLst/>
            <a:ahLst/>
            <a:cxnLst/>
            <a:rect l="l" t="t" r="r" b="b"/>
            <a:pathLst>
              <a:path w="513111" h="520925">
                <a:moveTo>
                  <a:pt x="0" y="0"/>
                </a:moveTo>
                <a:lnTo>
                  <a:pt x="513112" y="0"/>
                </a:lnTo>
                <a:lnTo>
                  <a:pt x="513112" y="520925"/>
                </a:lnTo>
                <a:lnTo>
                  <a:pt x="0" y="520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545497" y="7776442"/>
            <a:ext cx="637103" cy="562243"/>
          </a:xfrm>
          <a:custGeom>
            <a:avLst/>
            <a:gdLst/>
            <a:ahLst/>
            <a:cxnLst/>
            <a:rect l="l" t="t" r="r" b="b"/>
            <a:pathLst>
              <a:path w="637103" h="562243">
                <a:moveTo>
                  <a:pt x="0" y="0"/>
                </a:moveTo>
                <a:lnTo>
                  <a:pt x="637103" y="0"/>
                </a:lnTo>
                <a:lnTo>
                  <a:pt x="637103" y="562244"/>
                </a:lnTo>
                <a:lnTo>
                  <a:pt x="0" y="562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0009895" y="9574732"/>
            <a:ext cx="970706" cy="364721"/>
          </a:xfrm>
          <a:custGeom>
            <a:avLst/>
            <a:gdLst/>
            <a:ahLst/>
            <a:cxnLst/>
            <a:rect l="l" t="t" r="r" b="b"/>
            <a:pathLst>
              <a:path w="970706" h="364721">
                <a:moveTo>
                  <a:pt x="0" y="0"/>
                </a:moveTo>
                <a:lnTo>
                  <a:pt x="970706" y="0"/>
                </a:lnTo>
                <a:lnTo>
                  <a:pt x="970706" y="364721"/>
                </a:lnTo>
                <a:lnTo>
                  <a:pt x="0" y="3647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183138"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8946776" y="9574732"/>
            <a:ext cx="970706" cy="364721"/>
          </a:xfrm>
          <a:custGeom>
            <a:avLst/>
            <a:gdLst/>
            <a:ahLst/>
            <a:cxnLst/>
            <a:rect l="l" t="t" r="r" b="b"/>
            <a:pathLst>
              <a:path w="970706" h="364721">
                <a:moveTo>
                  <a:pt x="0" y="0"/>
                </a:moveTo>
                <a:lnTo>
                  <a:pt x="970706" y="0"/>
                </a:lnTo>
                <a:lnTo>
                  <a:pt x="970706" y="364721"/>
                </a:lnTo>
                <a:lnTo>
                  <a:pt x="0" y="3647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183138"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2459471" y="472164"/>
            <a:ext cx="970706" cy="364721"/>
          </a:xfrm>
          <a:custGeom>
            <a:avLst/>
            <a:gdLst/>
            <a:ahLst/>
            <a:cxnLst/>
            <a:rect l="l" t="t" r="r" b="b"/>
            <a:pathLst>
              <a:path w="970706" h="364721">
                <a:moveTo>
                  <a:pt x="0" y="0"/>
                </a:moveTo>
                <a:lnTo>
                  <a:pt x="970706" y="0"/>
                </a:lnTo>
                <a:lnTo>
                  <a:pt x="970706" y="364721"/>
                </a:lnTo>
                <a:lnTo>
                  <a:pt x="0" y="364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b="-183138"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396352" y="472164"/>
            <a:ext cx="970706" cy="364721"/>
          </a:xfrm>
          <a:custGeom>
            <a:avLst/>
            <a:gdLst/>
            <a:ahLst/>
            <a:cxnLst/>
            <a:rect l="l" t="t" r="r" b="b"/>
            <a:pathLst>
              <a:path w="970706" h="364721">
                <a:moveTo>
                  <a:pt x="0" y="0"/>
                </a:moveTo>
                <a:lnTo>
                  <a:pt x="970706" y="0"/>
                </a:lnTo>
                <a:lnTo>
                  <a:pt x="970706" y="364721"/>
                </a:lnTo>
                <a:lnTo>
                  <a:pt x="0" y="364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b="-183138"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11515242" y="616505"/>
            <a:ext cx="899411" cy="899411"/>
          </a:xfrm>
          <a:custGeom>
            <a:avLst/>
            <a:gdLst/>
            <a:ahLst/>
            <a:cxnLst/>
            <a:rect l="l" t="t" r="r" b="b"/>
            <a:pathLst>
              <a:path w="899411" h="899411">
                <a:moveTo>
                  <a:pt x="0" y="0"/>
                </a:moveTo>
                <a:lnTo>
                  <a:pt x="899410" y="0"/>
                </a:lnTo>
                <a:lnTo>
                  <a:pt x="899410" y="899410"/>
                </a:lnTo>
                <a:lnTo>
                  <a:pt x="0" y="8994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336573" y="1027246"/>
            <a:ext cx="6041370" cy="145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0"/>
              </a:lnSpc>
              <a:spcBef>
                <a:spcPct val="0"/>
              </a:spcBef>
            </a:pPr>
            <a:r>
              <a:rPr lang="en-US" sz="8557" b="1" spc="-171">
                <a:solidFill>
                  <a:srgbClr val="132B63"/>
                </a:solidFill>
                <a:latin typeface="Oswald Bold"/>
                <a:ea typeface="Oswald Bold"/>
                <a:cs typeface="Oswald Bold"/>
                <a:sym typeface="Oswald Bold"/>
              </a:rPr>
              <a:t>BUSINESS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36573" y="2139559"/>
            <a:ext cx="6041370" cy="151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05"/>
              </a:lnSpc>
              <a:spcBef>
                <a:spcPct val="0"/>
              </a:spcBef>
            </a:pPr>
            <a:r>
              <a:rPr lang="en-US" sz="8860" b="1" spc="-177">
                <a:solidFill>
                  <a:srgbClr val="132B63"/>
                </a:solidFill>
                <a:latin typeface="Oswald Bold"/>
                <a:ea typeface="Oswald Bold"/>
                <a:cs typeface="Oswald Bold"/>
                <a:sym typeface="Oswald Bold"/>
              </a:rPr>
              <a:t>SERVICES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507466" y="4228332"/>
            <a:ext cx="4464556" cy="52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  <a:spcBef>
                <a:spcPct val="0"/>
              </a:spcBef>
            </a:pPr>
            <a:r>
              <a:rPr lang="en-US" sz="301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Business Consulting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507466" y="5406076"/>
            <a:ext cx="4464556" cy="52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  <a:spcBef>
                <a:spcPct val="0"/>
              </a:spcBef>
            </a:pPr>
            <a:r>
              <a:rPr lang="en-US" sz="301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Project Management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507466" y="6583820"/>
            <a:ext cx="4464556" cy="52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  <a:spcBef>
                <a:spcPct val="0"/>
              </a:spcBef>
            </a:pPr>
            <a:r>
              <a:rPr lang="en-US" sz="301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Human Resources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507466" y="7761564"/>
            <a:ext cx="4464556" cy="52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1"/>
              </a:lnSpc>
              <a:spcBef>
                <a:spcPct val="0"/>
              </a:spcBef>
            </a:pPr>
            <a:r>
              <a:rPr lang="en-US" sz="301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Business Development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507466" y="9041242"/>
            <a:ext cx="2364104" cy="35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2466" spc="-49">
                <a:solidFill>
                  <a:srgbClr val="000000"/>
                </a:solidFill>
                <a:latin typeface="Body Text"/>
                <a:ea typeface="Body Text"/>
                <a:cs typeface="Body Text"/>
                <a:sym typeface="Body Text"/>
              </a:rPr>
              <a:t>Our Website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507466" y="9387084"/>
            <a:ext cx="3623496" cy="39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5"/>
              </a:lnSpc>
            </a:pPr>
            <a:r>
              <a:rPr lang="en-US" sz="2741" b="1" spc="-54">
                <a:solidFill>
                  <a:srgbClr val="000000"/>
                </a:solidFill>
                <a:latin typeface="Body Text Bold"/>
                <a:ea typeface="Body Text Bold"/>
                <a:cs typeface="Body Text Bold"/>
                <a:sym typeface="Body Text Bold"/>
              </a:rPr>
              <a:t>reallygreatsite.com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469325" y="770210"/>
            <a:ext cx="3846145" cy="52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21"/>
              </a:lnSpc>
              <a:spcBef>
                <a:spcPct val="0"/>
              </a:spcBef>
            </a:pPr>
            <a:r>
              <a:rPr lang="en-US" sz="3015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SALFORD &amp; CO.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163</Words>
  <Application>Microsoft Office PowerPoint</Application>
  <PresentationFormat>Custom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3" baseType="lpstr">
      <vt:lpstr>Oswald Bold</vt:lpstr>
      <vt:lpstr>Araboto Bold</vt:lpstr>
      <vt:lpstr>Inter Bold</vt:lpstr>
      <vt:lpstr>Inter</vt:lpstr>
      <vt:lpstr>Anton</vt:lpstr>
      <vt:lpstr>Montserrat Classic</vt:lpstr>
      <vt:lpstr>Canva Sans Bold</vt:lpstr>
      <vt:lpstr>Montserrat Classic Bold</vt:lpstr>
      <vt:lpstr>Calibri</vt:lpstr>
      <vt:lpstr>Open Sans</vt:lpstr>
      <vt:lpstr>Aileron Bold</vt:lpstr>
      <vt:lpstr>Body Text Bold</vt:lpstr>
      <vt:lpstr>Araboto</vt:lpstr>
      <vt:lpstr>Arial</vt:lpstr>
      <vt:lpstr>Body Text</vt:lpstr>
      <vt:lpstr>Open Sans Bold</vt:lpstr>
      <vt:lpstr>Inter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Timmerman Industries</dc:title>
  <cp:lastModifiedBy>Đào Xuân Hóa</cp:lastModifiedBy>
  <cp:revision>4</cp:revision>
  <dcterms:created xsi:type="dcterms:W3CDTF">2006-08-16T00:00:00Z</dcterms:created>
  <dcterms:modified xsi:type="dcterms:W3CDTF">2025-04-23T12:39:12Z</dcterms:modified>
  <dc:identifier>DAGlcz5rc4A</dc:identifier>
</cp:coreProperties>
</file>